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5143500" type="screen16x9"/>
  <p:notesSz cx="6858000" cy="9144000"/>
  <p:embeddedFontLst>
    <p:embeddedFont>
      <p:font typeface="Helvetica Neue" panose="02000503000000020004" pitchFamily="2" charset="0"/>
      <p:regular r:id="rId7"/>
      <p:bold r:id="rId8"/>
      <p:italic r:id="rId9"/>
      <p:boldItalic r:id="rId1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font" Target="fonts/font1.fntdata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font" Target="fonts/font3.fntdata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9b71f74291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9b71f74291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6036f6a0f2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6036f6a0f2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6036f6a0f2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6036f6a0f2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Heart Opening Song</a:t>
            </a:r>
            <a:endParaRPr sz="48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Randy Partain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Randy Partain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548250"/>
            <a:ext cx="8083800" cy="44381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My heart is open, open wide,</a:t>
            </a:r>
            <a:b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open wide to the song of the earth. [x2]</a:t>
            </a:r>
            <a:endParaRPr sz="31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None/>
            </a:pP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My heart is open, open wide,</a:t>
            </a:r>
            <a:b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open wide to the song of you. [x2]</a:t>
            </a:r>
            <a:endParaRPr sz="31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My heart is open, open wide,</a:t>
            </a:r>
            <a:b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open wide to the song of my soul. [x2]</a:t>
            </a:r>
            <a:endParaRPr sz="31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548250"/>
            <a:ext cx="8083800" cy="44381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My heart is open, open wide,</a:t>
            </a:r>
            <a:b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open wide to the pain of the earth. [x2]</a:t>
            </a:r>
            <a:endParaRPr sz="31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None/>
            </a:pP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My heart is open, open wide,</a:t>
            </a:r>
            <a:b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open wide to the pain of you. [x2]</a:t>
            </a:r>
            <a:endParaRPr sz="31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My heart is open, open wide,</a:t>
            </a:r>
            <a:b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open wide to the pain of my soul. [x2]</a:t>
            </a:r>
            <a:endParaRPr sz="31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548250"/>
            <a:ext cx="8083800" cy="44381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My heart is open, open wide,</a:t>
            </a:r>
            <a:b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open wide to the love of the earth. [x2]</a:t>
            </a:r>
            <a:endParaRPr sz="31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None/>
            </a:pP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My heart is open, open wide,</a:t>
            </a:r>
            <a:b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open wide to the love of you. [x2]</a:t>
            </a:r>
            <a:endParaRPr sz="31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My heart is open, open wide,</a:t>
            </a:r>
            <a:b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open wide to the love of my soul. [x2]</a:t>
            </a:r>
            <a:endParaRPr sz="31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207</Words>
  <Application>Microsoft Macintosh PowerPoint</Application>
  <PresentationFormat>On-screen Show (16:9)</PresentationFormat>
  <Paragraphs>12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Helvetica Neue</vt:lpstr>
      <vt:lpstr>Simple Light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Everett Howe</cp:lastModifiedBy>
  <cp:revision>1</cp:revision>
  <dcterms:modified xsi:type="dcterms:W3CDTF">2025-10-20T18:57:09Z</dcterms:modified>
</cp:coreProperties>
</file>